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92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9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4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4821237"/>
          </a:xfrm>
        </p:spPr>
        <p:txBody>
          <a:bodyPr>
            <a:normAutofit fontScale="90000"/>
          </a:bodyPr>
          <a:lstStyle/>
          <a:p>
            <a:r>
              <a:rPr lang="en-US" altLang="zh-CN" sz="6200" b="1" dirty="0">
                <a:solidFill>
                  <a:srgbClr val="008000"/>
                </a:solidFill>
              </a:rPr>
              <a:t>Name - </a:t>
            </a:r>
            <a:r>
              <a:rPr lang="en-US" altLang="zh-CN" sz="6200" b="1" dirty="0" err="1">
                <a:solidFill>
                  <a:srgbClr val="008000"/>
                </a:solidFill>
              </a:rPr>
              <a:t>Payal</a:t>
            </a:r>
            <a:r>
              <a:rPr lang="en-US" altLang="zh-CN" sz="6200" b="1" dirty="0">
                <a:solidFill>
                  <a:srgbClr val="008000"/>
                </a:solidFill>
              </a:rPr>
              <a:t> </a:t>
            </a:r>
            <a:r>
              <a:rPr lang="en-US" altLang="zh-CN" sz="6200" b="1" dirty="0" err="1">
                <a:solidFill>
                  <a:srgbClr val="008000"/>
                </a:solidFill>
              </a:rPr>
              <a:t>Sahu</a:t>
            </a:r>
            <a:r>
              <a:rPr lang="en-US" altLang="zh-CN" sz="6200" b="1" dirty="0">
                <a:solidFill>
                  <a:srgbClr val="008000"/>
                </a:solidFill>
              </a:rPr>
              <a:t>     </a:t>
            </a:r>
            <a:r>
              <a:rPr lang="en-US" altLang="zh-CN" sz="6200" b="1" dirty="0" smtClean="0">
                <a:solidFill>
                  <a:srgbClr val="008000"/>
                </a:solidFill>
              </a:rPr>
              <a:t/>
            </a:r>
            <a:br>
              <a:rPr lang="en-US" altLang="zh-CN" sz="6200" b="1" dirty="0" smtClean="0">
                <a:solidFill>
                  <a:srgbClr val="008000"/>
                </a:solidFill>
              </a:rPr>
            </a:br>
            <a:r>
              <a:rPr lang="en-US" altLang="zh-CN" sz="6200" b="1" dirty="0" smtClean="0">
                <a:solidFill>
                  <a:srgbClr val="008000"/>
                </a:solidFill>
              </a:rPr>
              <a:t>Class </a:t>
            </a:r>
            <a:r>
              <a:rPr lang="en-US" altLang="zh-CN" sz="6200" b="1" dirty="0">
                <a:solidFill>
                  <a:srgbClr val="008000"/>
                </a:solidFill>
              </a:rPr>
              <a:t>- B.Sc.01(</a:t>
            </a:r>
            <a:r>
              <a:rPr lang="en-US" altLang="zh-CN" sz="6200" b="1" dirty="0" err="1">
                <a:solidFill>
                  <a:srgbClr val="008000"/>
                </a:solidFill>
              </a:rPr>
              <a:t>Maths</a:t>
            </a:r>
            <a:r>
              <a:rPr lang="en-US" altLang="zh-CN" sz="6200" b="1" dirty="0">
                <a:solidFill>
                  <a:srgbClr val="008000"/>
                </a:solidFill>
              </a:rPr>
              <a:t>)  </a:t>
            </a:r>
            <a:r>
              <a:rPr lang="en-US" altLang="zh-CN" sz="6200" b="1" dirty="0" smtClean="0">
                <a:solidFill>
                  <a:srgbClr val="008000"/>
                </a:solidFill>
              </a:rPr>
              <a:t/>
            </a:r>
            <a:br>
              <a:rPr lang="en-US" altLang="zh-CN" sz="6200" b="1" dirty="0" smtClean="0">
                <a:solidFill>
                  <a:srgbClr val="008000"/>
                </a:solidFill>
              </a:rPr>
            </a:br>
            <a:r>
              <a:rPr lang="en-US" altLang="zh-CN" sz="6200" b="1" dirty="0" smtClean="0">
                <a:solidFill>
                  <a:srgbClr val="008000"/>
                </a:solidFill>
              </a:rPr>
              <a:t>Topic </a:t>
            </a:r>
            <a:r>
              <a:rPr lang="en-US" altLang="zh-CN" sz="6200" b="1" dirty="0" smtClean="0">
                <a:solidFill>
                  <a:srgbClr val="008000"/>
                </a:solidFill>
              </a:rPr>
              <a:t>– Cyclotron</a:t>
            </a:r>
            <a:br>
              <a:rPr lang="en-US" altLang="zh-CN" sz="6200" b="1" dirty="0" smtClean="0">
                <a:solidFill>
                  <a:srgbClr val="008000"/>
                </a:solidFill>
              </a:rPr>
            </a:br>
            <a:r>
              <a:rPr lang="en-US" altLang="zh-CN" sz="6200" b="1" dirty="0" smtClean="0">
                <a:solidFill>
                  <a:srgbClr val="008000"/>
                </a:solidFill>
              </a:rPr>
              <a:t>Date – 25.05.2021</a:t>
            </a:r>
            <a:br>
              <a:rPr lang="en-US" altLang="zh-CN" sz="6200" b="1" dirty="0" smtClean="0">
                <a:solidFill>
                  <a:srgbClr val="008000"/>
                </a:solidFill>
              </a:rPr>
            </a:br>
            <a:r>
              <a:rPr lang="en-US" altLang="zh-CN" sz="6200" b="1" dirty="0" smtClean="0">
                <a:solidFill>
                  <a:srgbClr val="008000"/>
                </a:solidFill>
              </a:rPr>
              <a:t>Government College Gurur</a:t>
            </a:r>
            <a:endParaRPr lang="en-US" altLang="zh-CN" dirty="0"/>
          </a:p>
        </p:txBody>
      </p:sp>
      <p:sp>
        <p:nvSpPr>
          <p:cNvPr id="1048612" name="Subtitle 2"/>
          <p:cNvSpPr>
            <a:spLocks noGrp="1"/>
          </p:cNvSpPr>
          <p:nvPr>
            <p:ph type="subTitle" idx="1"/>
          </p:nvPr>
        </p:nvSpPr>
        <p:spPr>
          <a:xfrm flipV="1">
            <a:off x="1143000" y="8103786"/>
            <a:ext cx="6319880" cy="762086"/>
          </a:xfrm>
        </p:spPr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B7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04863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7030A0"/>
                </a:solidFill>
              </a:rPr>
              <a:t> </a:t>
            </a:r>
            <a:r>
              <a:rPr lang="en-IN" altLang="en-US" b="1">
                <a:solidFill>
                  <a:srgbClr val="7030A0"/>
                </a:solidFill>
              </a:rPr>
              <a:t>🥰</a:t>
            </a:r>
            <a:r>
              <a:rPr lang="en-US" altLang="en-US" b="1">
                <a:solidFill>
                  <a:srgbClr val="7030A0"/>
                </a:solidFill>
              </a:rPr>
              <a:t> </a:t>
            </a:r>
            <a:r>
              <a:rPr lang="en-US" b="1">
                <a:solidFill>
                  <a:srgbClr val="7030A0"/>
                </a:solidFill>
              </a:rPr>
              <a:t>Thank - you </a:t>
            </a:r>
            <a:r>
              <a:rPr lang="en-IN" altLang="en-US" b="1">
                <a:solidFill>
                  <a:srgbClr val="7030A0"/>
                </a:solidFill>
              </a:rPr>
              <a:t>🥰</a:t>
            </a:r>
            <a:endParaRPr lang="en-IN"/>
          </a:p>
        </p:txBody>
      </p:sp>
      <p:sp>
        <p:nvSpPr>
          <p:cNvPr id="1048639" name="Subtitle 104863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048675"/>
          <p:cNvSpPr>
            <a:spLocks noGrp="1"/>
          </p:cNvSpPr>
          <p:nvPr>
            <p:ph type="title"/>
          </p:nvPr>
        </p:nvSpPr>
        <p:spPr>
          <a:xfrm>
            <a:off x="628650" y="-1284564"/>
            <a:ext cx="7886700" cy="175253"/>
          </a:xfrm>
        </p:spPr>
        <p:txBody>
          <a:bodyPr>
            <a:normAutofit fontScale="90000"/>
          </a:bodyPr>
          <a:lstStyle/>
          <a:p>
            <a:endParaRPr lang="en-IN"/>
          </a:p>
        </p:txBody>
      </p:sp>
      <p:sp>
        <p:nvSpPr>
          <p:cNvPr id="1048677" name="Content Placeholder 1048676"/>
          <p:cNvSpPr>
            <a:spLocks noGrp="1"/>
          </p:cNvSpPr>
          <p:nvPr>
            <p:ph idx="1"/>
          </p:nvPr>
        </p:nvSpPr>
        <p:spPr>
          <a:xfrm rot="21584172">
            <a:off x="863457" y="22341"/>
            <a:ext cx="7644866" cy="6900490"/>
          </a:xfrm>
          <a:solidFill>
            <a:srgbClr val="92D04F"/>
          </a:solidFill>
        </p:spPr>
        <p:txBody>
          <a:bodyPr/>
          <a:lstStyle/>
          <a:p>
            <a:pPr algn="l"/>
            <a:r>
              <a:rPr lang="en-US" b="1">
                <a:solidFill>
                  <a:srgbClr val="FF9900"/>
                </a:solidFill>
              </a:rPr>
              <a:t>(1) Introduction                                                            (2)Construction                                                             (3) Working                                                                    (4) Theory                                                                        (5) Limitations                                                                            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0486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 </a:t>
            </a:r>
            <a:r>
              <a:rPr lang="en-IN" altLang="en-US" b="1">
                <a:solidFill>
                  <a:srgbClr val="800000"/>
                </a:solidFill>
              </a:rPr>
              <a:t>परिचय</a:t>
            </a:r>
            <a:r>
              <a:rPr lang="en-US" altLang="en-US" b="1">
                <a:solidFill>
                  <a:srgbClr val="800000"/>
                </a:solidFill>
              </a:rPr>
              <a:t> (</a:t>
            </a:r>
            <a:r>
              <a:rPr lang="en-US" b="1">
                <a:solidFill>
                  <a:srgbClr val="800000"/>
                </a:solidFill>
              </a:rPr>
              <a:t>Introduction) </a:t>
            </a:r>
            <a:endParaRPr lang="en-IN"/>
          </a:p>
        </p:txBody>
      </p:sp>
      <p:sp>
        <p:nvSpPr>
          <p:cNvPr id="1048614" name="Subtitle 104861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833" lnSpcReduction="20000"/>
          </a:bodyPr>
          <a:lstStyle/>
          <a:p>
            <a:pPr algn="l"/>
            <a:r>
              <a:rPr lang="en-IN" altLang="en-US"/>
              <a:t>साइक्लोट्रॉन</a:t>
            </a:r>
            <a:r>
              <a:rPr lang="en-US" altLang="en-US"/>
              <a:t> </a:t>
            </a:r>
            <a:r>
              <a:rPr lang="en-IN" altLang="en-US"/>
              <a:t>एक</a:t>
            </a:r>
            <a:r>
              <a:rPr lang="en-US" altLang="en-US"/>
              <a:t> </a:t>
            </a:r>
            <a:r>
              <a:rPr lang="en-IN" altLang="en-US"/>
              <a:t>चक्रीय</a:t>
            </a:r>
            <a:r>
              <a:rPr lang="en-US" altLang="en-US"/>
              <a:t> </a:t>
            </a:r>
            <a:r>
              <a:rPr lang="en-IN" altLang="en-US"/>
              <a:t>त्वरित्र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जिसका</a:t>
            </a:r>
            <a:r>
              <a:rPr lang="en-US" altLang="en-US"/>
              <a:t> </a:t>
            </a:r>
            <a:r>
              <a:rPr lang="en-IN" altLang="en-US"/>
              <a:t>उपयोग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कणों</a:t>
            </a:r>
            <a:r>
              <a:rPr lang="en-US" altLang="en-US"/>
              <a:t> 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कराने</a:t>
            </a:r>
            <a:r>
              <a:rPr lang="en-US" altLang="en-US"/>
              <a:t> </a:t>
            </a:r>
            <a:r>
              <a:rPr lang="en-IN" altLang="en-US"/>
              <a:t>अर्थात</a:t>
            </a:r>
            <a:r>
              <a:rPr lang="en-US" altLang="en-US"/>
              <a:t> </a:t>
            </a:r>
            <a:r>
              <a:rPr lang="en-IN" altLang="en-US"/>
              <a:t>उनकी</a:t>
            </a:r>
            <a:r>
              <a:rPr lang="en-US" altLang="en-US"/>
              <a:t> </a:t>
            </a:r>
            <a:r>
              <a:rPr lang="en-IN" altLang="en-US"/>
              <a:t>ऊर्जा</a:t>
            </a:r>
            <a:r>
              <a:rPr lang="en-US" altLang="en-US"/>
              <a:t> </a:t>
            </a:r>
            <a:r>
              <a:rPr lang="en-IN" altLang="en-US"/>
              <a:t>बढ़ाने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लिये</a:t>
            </a:r>
            <a:r>
              <a:rPr lang="en-US" altLang="en-US"/>
              <a:t> </a:t>
            </a:r>
            <a:r>
              <a:rPr lang="en-IN" altLang="en-US"/>
              <a:t>किया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|</a:t>
            </a:r>
            <a:r>
              <a:rPr lang="en-IN" altLang="en-US"/>
              <a:t>इसमे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कणों</a:t>
            </a:r>
            <a:r>
              <a:rPr lang="en-US" altLang="en-US"/>
              <a:t>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विभवांतर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गुजारकर</a:t>
            </a:r>
            <a:r>
              <a:rPr lang="en-US" altLang="en-US"/>
              <a:t> </a:t>
            </a:r>
            <a:r>
              <a:rPr lang="en-IN" altLang="en-US"/>
              <a:t>चुम्बकीय</a:t>
            </a:r>
            <a:r>
              <a:rPr lang="en-US" altLang="en-US"/>
              <a:t> </a:t>
            </a:r>
            <a:r>
              <a:rPr lang="en-IN" altLang="en-US"/>
              <a:t>क्षेत्र</a:t>
            </a:r>
            <a:r>
              <a:rPr lang="en-US" altLang="en-US"/>
              <a:t> </a:t>
            </a:r>
            <a:r>
              <a:rPr lang="en-IN" altLang="en-US"/>
              <a:t>द्वारा</a:t>
            </a:r>
            <a:r>
              <a:rPr lang="en-US" altLang="en-US"/>
              <a:t> </a:t>
            </a:r>
            <a:r>
              <a:rPr lang="en-IN" altLang="en-US"/>
              <a:t>वृत्तीय</a:t>
            </a:r>
            <a:r>
              <a:rPr lang="en-US" altLang="en-US"/>
              <a:t> </a:t>
            </a:r>
            <a:r>
              <a:rPr lang="en-IN" altLang="en-US"/>
              <a:t>मार्ग</a:t>
            </a:r>
            <a:r>
              <a:rPr lang="en-US" altLang="en-US"/>
              <a:t> </a:t>
            </a:r>
            <a:r>
              <a:rPr lang="en-IN" altLang="en-US"/>
              <a:t>मे</a:t>
            </a:r>
            <a:r>
              <a:rPr lang="en-US" altLang="en-US"/>
              <a:t> </a:t>
            </a:r>
            <a:r>
              <a:rPr lang="en-IN" altLang="en-US"/>
              <a:t>घुमाकर</a:t>
            </a:r>
            <a:r>
              <a:rPr lang="en-US" altLang="en-US"/>
              <a:t> </a:t>
            </a:r>
            <a:r>
              <a:rPr lang="en-IN" altLang="en-US"/>
              <a:t>पुनः</a:t>
            </a:r>
            <a:r>
              <a:rPr lang="en-US" altLang="en-US"/>
              <a:t> </a:t>
            </a:r>
            <a:r>
              <a:rPr lang="en-IN" altLang="en-US"/>
              <a:t>उसी</a:t>
            </a:r>
            <a:r>
              <a:rPr lang="en-US" altLang="en-US"/>
              <a:t> </a:t>
            </a:r>
            <a:r>
              <a:rPr lang="en-IN" altLang="en-US"/>
              <a:t>विभवांतर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 </a:t>
            </a:r>
            <a:r>
              <a:rPr lang="en-IN" altLang="en-US"/>
              <a:t>गुजारा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r>
              <a:rPr lang="en-IN" altLang="en-US"/>
              <a:t>ऐसा</a:t>
            </a:r>
            <a:r>
              <a:rPr lang="en-US" altLang="en-US"/>
              <a:t> </a:t>
            </a:r>
            <a:r>
              <a:rPr lang="en-IN" altLang="en-US"/>
              <a:t>अनेक</a:t>
            </a:r>
            <a:r>
              <a:rPr lang="en-US" altLang="en-US"/>
              <a:t> </a:t>
            </a:r>
            <a:r>
              <a:rPr lang="en-IN" altLang="en-US"/>
              <a:t>बार</a:t>
            </a:r>
            <a:r>
              <a:rPr lang="en-US" altLang="en-US"/>
              <a:t> </a:t>
            </a:r>
            <a:r>
              <a:rPr lang="en-IN" altLang="en-US"/>
              <a:t>करने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प्रत्येक</a:t>
            </a:r>
            <a:r>
              <a:rPr lang="en-US" altLang="en-US"/>
              <a:t> </a:t>
            </a:r>
            <a:r>
              <a:rPr lang="en-IN" altLang="en-US"/>
              <a:t>बार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विभवांतर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गुजरने</a:t>
            </a:r>
            <a:r>
              <a:rPr lang="en-US" altLang="en-US"/>
              <a:t>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ऊर्जा</a:t>
            </a:r>
            <a:r>
              <a:rPr lang="en-US" altLang="en-US"/>
              <a:t> </a:t>
            </a:r>
            <a:r>
              <a:rPr lang="en-IN" altLang="en-US"/>
              <a:t>बढती</a:t>
            </a:r>
            <a:r>
              <a:rPr lang="en-US" altLang="en-US"/>
              <a:t> </a:t>
            </a:r>
            <a:r>
              <a:rPr lang="en-IN" altLang="en-US"/>
              <a:t>जाती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|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0486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b="1">
                <a:solidFill>
                  <a:srgbClr val="800000"/>
                </a:solidFill>
              </a:rPr>
              <a:t>साइक्लोट्रॉन</a:t>
            </a:r>
            <a:r>
              <a:rPr lang="en-US" altLang="en-US" b="1">
                <a:solidFill>
                  <a:srgbClr val="800000"/>
                </a:solidFill>
              </a:rPr>
              <a:t> (Cyclotron) </a:t>
            </a:r>
            <a:endParaRPr lang="en-IN"/>
          </a:p>
        </p:txBody>
      </p:sp>
      <p:sp>
        <p:nvSpPr>
          <p:cNvPr id="1048616" name="Content Placeholder 10486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altLang="en-US"/>
              <a:t>साइक्लोट्रॉन</a:t>
            </a:r>
            <a:r>
              <a:rPr lang="en-US" altLang="en-US"/>
              <a:t> </a:t>
            </a:r>
            <a:r>
              <a:rPr lang="en-IN" altLang="en-US"/>
              <a:t>एक</a:t>
            </a:r>
            <a:r>
              <a:rPr lang="en-US" altLang="en-US"/>
              <a:t> </a:t>
            </a:r>
            <a:r>
              <a:rPr lang="en-IN" altLang="en-US"/>
              <a:t>चक्रीय</a:t>
            </a:r>
            <a:r>
              <a:rPr lang="en-US" altLang="en-US"/>
              <a:t> 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जिसका</a:t>
            </a:r>
            <a:r>
              <a:rPr lang="en-US" altLang="en-US"/>
              <a:t> </a:t>
            </a:r>
            <a:r>
              <a:rPr lang="en-IN" altLang="en-US"/>
              <a:t>उपयोग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कणो</a:t>
            </a:r>
            <a:r>
              <a:rPr lang="en-US" altLang="en-US"/>
              <a:t>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कराने</a:t>
            </a:r>
            <a:r>
              <a:rPr lang="en-US" altLang="en-US"/>
              <a:t> </a:t>
            </a:r>
            <a:r>
              <a:rPr lang="en-IN" altLang="en-US"/>
              <a:t>अर्थात्</a:t>
            </a:r>
            <a:r>
              <a:rPr lang="en-US" altLang="en-US"/>
              <a:t> </a:t>
            </a:r>
            <a:r>
              <a:rPr lang="en-IN" altLang="en-US"/>
              <a:t>उनकी</a:t>
            </a:r>
            <a:r>
              <a:rPr lang="en-US" altLang="en-US"/>
              <a:t> </a:t>
            </a:r>
            <a:r>
              <a:rPr lang="en-IN" altLang="en-US"/>
              <a:t>ऊर्जा</a:t>
            </a:r>
            <a:r>
              <a:rPr lang="en-US" altLang="en-US"/>
              <a:t> </a:t>
            </a:r>
            <a:r>
              <a:rPr lang="en-IN" altLang="en-US"/>
              <a:t>बढ़ाने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लिये</a:t>
            </a:r>
            <a:r>
              <a:rPr lang="en-US" altLang="en-US"/>
              <a:t> </a:t>
            </a:r>
            <a:r>
              <a:rPr lang="en-IN" altLang="en-US"/>
              <a:t>किया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19717" y="0"/>
            <a:ext cx="8504565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xmlns:p14="http://schemas.microsoft.com/office/powerpoint/2010/main" spd="med" p14:dur="750">
        <p:pull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b="1">
                <a:solidFill>
                  <a:srgbClr val="800000"/>
                </a:solidFill>
              </a:rPr>
              <a:t>संरचना</a:t>
            </a:r>
            <a:r>
              <a:rPr lang="en-US" altLang="en-US" b="1">
                <a:solidFill>
                  <a:srgbClr val="800000"/>
                </a:solidFill>
              </a:rPr>
              <a:t> ( Construction) </a:t>
            </a:r>
            <a:endParaRPr lang="en-IN"/>
          </a:p>
        </p:txBody>
      </p:sp>
      <p:sp>
        <p:nvSpPr>
          <p:cNvPr id="1048605" name="Content Placeholder 104860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altLang="en-US"/>
              <a:t>इसमें</a:t>
            </a:r>
            <a:r>
              <a:rPr lang="en-US" altLang="en-US"/>
              <a:t> D </a:t>
            </a:r>
            <a:r>
              <a:rPr lang="en-IN" altLang="en-US"/>
              <a:t>आकार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धातु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दो</a:t>
            </a:r>
            <a:r>
              <a:rPr lang="en-US" altLang="en-US"/>
              <a:t> </a:t>
            </a:r>
            <a:r>
              <a:rPr lang="en-IN" altLang="en-US"/>
              <a:t>अर्ध</a:t>
            </a:r>
            <a:r>
              <a:rPr lang="en-US" altLang="en-US"/>
              <a:t> </a:t>
            </a:r>
            <a:r>
              <a:rPr lang="en-IN" altLang="en-US"/>
              <a:t>वृत्तीय</a:t>
            </a:r>
            <a:r>
              <a:rPr lang="en-US" altLang="en-US"/>
              <a:t> </a:t>
            </a:r>
            <a:r>
              <a:rPr lang="en-IN" altLang="en-US"/>
              <a:t>चपटे</a:t>
            </a:r>
            <a:r>
              <a:rPr lang="en-US" altLang="en-US"/>
              <a:t> </a:t>
            </a:r>
            <a:r>
              <a:rPr lang="en-IN" altLang="en-US"/>
              <a:t>डिब्बे</a:t>
            </a:r>
            <a:r>
              <a:rPr lang="en-US" altLang="en-US"/>
              <a:t> </a:t>
            </a:r>
            <a:r>
              <a:rPr lang="en-IN" altLang="en-US"/>
              <a:t>होते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r>
              <a:rPr lang="en-IN" altLang="en-US"/>
              <a:t>अतः</a:t>
            </a:r>
            <a:r>
              <a:rPr lang="en-US" altLang="en-US"/>
              <a:t> </a:t>
            </a:r>
            <a:r>
              <a:rPr lang="en-IN" altLang="en-US"/>
              <a:t>इन्हे</a:t>
            </a:r>
            <a:r>
              <a:rPr lang="en-US" altLang="en-US"/>
              <a:t> </a:t>
            </a:r>
            <a:r>
              <a:rPr lang="en-IN" altLang="en-US"/>
              <a:t>डीज</a:t>
            </a:r>
            <a:r>
              <a:rPr lang="en-US" altLang="en-US"/>
              <a:t> ( D) </a:t>
            </a:r>
            <a:r>
              <a:rPr lang="en-IN" altLang="en-US"/>
              <a:t>कहा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 </a:t>
            </a:r>
            <a:r>
              <a:rPr lang="en-IN" altLang="en-US"/>
              <a:t>जिन्हें</a:t>
            </a:r>
            <a:r>
              <a:rPr lang="en-US" altLang="en-US"/>
              <a:t> </a:t>
            </a:r>
            <a:r>
              <a:rPr lang="en-IN" altLang="en-US"/>
              <a:t>एक</a:t>
            </a:r>
            <a:r>
              <a:rPr lang="en-US" altLang="en-US"/>
              <a:t> - </a:t>
            </a:r>
            <a:r>
              <a:rPr lang="en-IN" altLang="en-US"/>
              <a:t>दूसरे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पास</a:t>
            </a:r>
            <a:r>
              <a:rPr lang="en-US" altLang="en-US"/>
              <a:t> </a:t>
            </a:r>
            <a:r>
              <a:rPr lang="en-IN" altLang="en-US"/>
              <a:t>ऐसे</a:t>
            </a:r>
            <a:r>
              <a:rPr lang="en-US" altLang="en-US"/>
              <a:t> </a:t>
            </a:r>
            <a:r>
              <a:rPr lang="en-IN" altLang="en-US"/>
              <a:t>रखे</a:t>
            </a:r>
            <a:r>
              <a:rPr lang="en-US" altLang="en-US"/>
              <a:t> </a:t>
            </a:r>
            <a:r>
              <a:rPr lang="en-IN" altLang="en-US"/>
              <a:t>जाते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कि</a:t>
            </a:r>
            <a:r>
              <a:rPr lang="en-US" altLang="en-US"/>
              <a:t> </a:t>
            </a:r>
            <a:r>
              <a:rPr lang="en-IN" altLang="en-US"/>
              <a:t>दोनो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व्यास</a:t>
            </a:r>
            <a:r>
              <a:rPr lang="en-US" altLang="en-US"/>
              <a:t> </a:t>
            </a:r>
            <a:r>
              <a:rPr lang="en-IN" altLang="en-US"/>
              <a:t>समांतर</a:t>
            </a:r>
            <a:r>
              <a:rPr lang="en-US" altLang="en-US"/>
              <a:t> </a:t>
            </a:r>
            <a:r>
              <a:rPr lang="en-IN" altLang="en-US"/>
              <a:t>हो</a:t>
            </a:r>
            <a:r>
              <a:rPr lang="en-US" altLang="en-US"/>
              <a:t> | </a:t>
            </a:r>
            <a:r>
              <a:rPr lang="en-IN" altLang="en-US"/>
              <a:t>दोनो</a:t>
            </a:r>
            <a:r>
              <a:rPr lang="en-US" altLang="en-US"/>
              <a:t> D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रेडियो</a:t>
            </a:r>
            <a:r>
              <a:rPr lang="en-US" altLang="en-US"/>
              <a:t> </a:t>
            </a:r>
            <a:r>
              <a:rPr lang="en-IN" altLang="en-US"/>
              <a:t>आवृत्ति</a:t>
            </a:r>
            <a:r>
              <a:rPr lang="en-US" altLang="en-US"/>
              <a:t> </a:t>
            </a:r>
            <a:r>
              <a:rPr lang="en-IN" altLang="en-US"/>
              <a:t>दोलित्र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टर्मिनलो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साथ</a:t>
            </a:r>
            <a:r>
              <a:rPr lang="en-US" altLang="en-US"/>
              <a:t> </a:t>
            </a:r>
            <a:r>
              <a:rPr lang="en-IN" altLang="en-US"/>
              <a:t>लगाते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r>
              <a:rPr lang="en-IN" altLang="en-US"/>
              <a:t>इन्हें</a:t>
            </a:r>
            <a:r>
              <a:rPr lang="en-US" altLang="en-US"/>
              <a:t> </a:t>
            </a:r>
            <a:r>
              <a:rPr lang="en-IN" altLang="en-US"/>
              <a:t>तीव्र</a:t>
            </a:r>
            <a:r>
              <a:rPr lang="en-US" altLang="en-US"/>
              <a:t> </a:t>
            </a:r>
            <a:r>
              <a:rPr lang="en-IN" altLang="en-US"/>
              <a:t>ध्रुव</a:t>
            </a:r>
            <a:r>
              <a:rPr lang="en-US" altLang="en-US"/>
              <a:t> </a:t>
            </a:r>
            <a:r>
              <a:rPr lang="en-IN" altLang="en-US"/>
              <a:t>खंडो</a:t>
            </a:r>
            <a:r>
              <a:rPr lang="en-US" altLang="en-US"/>
              <a:t> N </a:t>
            </a:r>
            <a:r>
              <a:rPr lang="en-IN" altLang="en-US"/>
              <a:t>व</a:t>
            </a:r>
            <a:r>
              <a:rPr lang="en-US" altLang="en-US"/>
              <a:t>  S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बीच</a:t>
            </a:r>
            <a:r>
              <a:rPr lang="en-US" altLang="en-US"/>
              <a:t> </a:t>
            </a:r>
            <a:r>
              <a:rPr lang="en-IN" altLang="en-US"/>
              <a:t>रखा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r>
              <a:rPr lang="en-IN" altLang="en-US"/>
              <a:t>दोनो</a:t>
            </a:r>
            <a:r>
              <a:rPr lang="en-US" altLang="en-US"/>
              <a:t> D </a:t>
            </a:r>
            <a:r>
              <a:rPr lang="en-IN" altLang="en-US"/>
              <a:t>को</a:t>
            </a:r>
            <a:r>
              <a:rPr lang="en-US" altLang="en-US"/>
              <a:t>  </a:t>
            </a:r>
            <a:r>
              <a:rPr lang="en-IN" altLang="en-US"/>
              <a:t>वृत्तीय</a:t>
            </a:r>
            <a:r>
              <a:rPr lang="en-US" altLang="en-US"/>
              <a:t> </a:t>
            </a:r>
            <a:r>
              <a:rPr lang="en-IN" altLang="en-US"/>
              <a:t>बॉक्स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अंदर</a:t>
            </a:r>
            <a:r>
              <a:rPr lang="en-US" altLang="en-US"/>
              <a:t> </a:t>
            </a:r>
            <a:r>
              <a:rPr lang="en-IN" altLang="en-US"/>
              <a:t>इस</a:t>
            </a:r>
            <a:r>
              <a:rPr lang="en-US" altLang="en-US"/>
              <a:t> </a:t>
            </a:r>
            <a:r>
              <a:rPr lang="en-IN" altLang="en-US"/>
              <a:t>प्रकार</a:t>
            </a:r>
            <a:r>
              <a:rPr lang="en-US" altLang="en-US"/>
              <a:t> </a:t>
            </a:r>
            <a:r>
              <a:rPr lang="en-IN" altLang="en-US"/>
              <a:t>रखा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कि</a:t>
            </a:r>
            <a:r>
              <a:rPr lang="en-US" altLang="en-US"/>
              <a:t> </a:t>
            </a:r>
            <a:r>
              <a:rPr lang="en-IN" altLang="en-US"/>
              <a:t>निर्वात</a:t>
            </a:r>
            <a:r>
              <a:rPr lang="en-US" altLang="en-US"/>
              <a:t> </a:t>
            </a:r>
            <a:r>
              <a:rPr lang="en-IN" altLang="en-US"/>
              <a:t>उत्पन्न</a:t>
            </a:r>
            <a:r>
              <a:rPr lang="en-US" altLang="en-US"/>
              <a:t> </a:t>
            </a:r>
            <a:r>
              <a:rPr lang="en-IN" altLang="en-US"/>
              <a:t>किया</a:t>
            </a:r>
            <a:r>
              <a:rPr lang="en-US" altLang="en-US"/>
              <a:t> </a:t>
            </a:r>
            <a:r>
              <a:rPr lang="en-IN" altLang="en-US"/>
              <a:t>जा</a:t>
            </a:r>
            <a:r>
              <a:rPr lang="en-US" altLang="en-US"/>
              <a:t> </a:t>
            </a:r>
            <a:r>
              <a:rPr lang="en-IN" altLang="en-US"/>
              <a:t>सके</a:t>
            </a:r>
            <a:r>
              <a:rPr lang="en-US" altLang="en-US"/>
              <a:t> | </a:t>
            </a:r>
            <a:r>
              <a:rPr lang="en-IN" altLang="en-US"/>
              <a:t>दोनो</a:t>
            </a:r>
            <a:r>
              <a:rPr lang="en-US" altLang="en-US"/>
              <a:t> D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केंद्र</a:t>
            </a:r>
            <a:r>
              <a:rPr lang="en-US" altLang="en-US"/>
              <a:t>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स्रोत</a:t>
            </a:r>
            <a:r>
              <a:rPr lang="en-US" altLang="en-US"/>
              <a:t> S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रखा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, </a:t>
            </a:r>
            <a:r>
              <a:rPr lang="en-IN" altLang="en-US"/>
              <a:t>जिससे</a:t>
            </a:r>
            <a:r>
              <a:rPr lang="en-US" altLang="en-US"/>
              <a:t> </a:t>
            </a:r>
            <a:r>
              <a:rPr lang="en-IN" altLang="en-US"/>
              <a:t>निकलनेवाले</a:t>
            </a:r>
            <a:r>
              <a:rPr lang="en-US" altLang="en-US"/>
              <a:t> </a:t>
            </a:r>
            <a:r>
              <a:rPr lang="en-IN" altLang="en-US"/>
              <a:t>कणोकणो</a:t>
            </a:r>
            <a:r>
              <a:rPr lang="en-US" altLang="en-US"/>
              <a:t>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करना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| 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04859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b="1">
                <a:solidFill>
                  <a:srgbClr val="800000"/>
                </a:solidFill>
              </a:rPr>
              <a:t>कार्यप्रणाली</a:t>
            </a:r>
            <a:r>
              <a:rPr lang="en-US" altLang="en-US" b="1">
                <a:solidFill>
                  <a:srgbClr val="800000"/>
                </a:solidFill>
              </a:rPr>
              <a:t> ( Working) </a:t>
            </a:r>
            <a:endParaRPr lang="en-IN"/>
          </a:p>
        </p:txBody>
      </p:sp>
      <p:sp>
        <p:nvSpPr>
          <p:cNvPr id="1048601" name="Content Placeholder 104860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altLang="en-US"/>
              <a:t>माना</a:t>
            </a:r>
            <a:r>
              <a:rPr lang="en-US" altLang="en-US"/>
              <a:t> </a:t>
            </a:r>
            <a:r>
              <a:rPr lang="en-IN" altLang="en-US"/>
              <a:t>कि</a:t>
            </a:r>
            <a:r>
              <a:rPr lang="en-US" altLang="en-US"/>
              <a:t> </a:t>
            </a:r>
            <a:r>
              <a:rPr lang="en-IN" altLang="en-US"/>
              <a:t>स्रोत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उत्सर्जित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का</a:t>
            </a:r>
            <a:r>
              <a:rPr lang="en-US" altLang="en-US"/>
              <a:t> </a:t>
            </a:r>
            <a:r>
              <a:rPr lang="en-IN" altLang="en-US"/>
              <a:t>द्रव्यमान</a:t>
            </a:r>
            <a:r>
              <a:rPr lang="en-US" altLang="en-US"/>
              <a:t>  m </a:t>
            </a:r>
            <a:r>
              <a:rPr lang="en-IN" altLang="en-US"/>
              <a:t>व</a:t>
            </a:r>
            <a:r>
              <a:rPr lang="en-US" altLang="en-US"/>
              <a:t> </a:t>
            </a:r>
            <a:r>
              <a:rPr lang="en-IN" altLang="en-US"/>
              <a:t>आवेश</a:t>
            </a:r>
            <a:r>
              <a:rPr lang="en-US" altLang="en-US"/>
              <a:t> q </a:t>
            </a:r>
            <a:r>
              <a:rPr lang="en-IN" altLang="en-US"/>
              <a:t>है</a:t>
            </a:r>
            <a:r>
              <a:rPr lang="en-US" altLang="en-US"/>
              <a:t>| </a:t>
            </a:r>
            <a:r>
              <a:rPr lang="en-IN" altLang="en-US"/>
              <a:t>प्रथम</a:t>
            </a:r>
            <a:r>
              <a:rPr lang="en-US" altLang="en-US"/>
              <a:t> </a:t>
            </a:r>
            <a:r>
              <a:rPr lang="en-IN" altLang="en-US"/>
              <a:t>चक्र</a:t>
            </a:r>
            <a:r>
              <a:rPr lang="en-US" altLang="en-US"/>
              <a:t> </a:t>
            </a:r>
            <a:r>
              <a:rPr lang="en-IN" altLang="en-US"/>
              <a:t>मे</a:t>
            </a:r>
            <a:r>
              <a:rPr lang="en-US" altLang="en-US"/>
              <a:t> D1 </a:t>
            </a:r>
            <a:r>
              <a:rPr lang="en-IN" altLang="en-US"/>
              <a:t>धनात्मक</a:t>
            </a:r>
            <a:r>
              <a:rPr lang="en-US" altLang="en-US"/>
              <a:t> </a:t>
            </a:r>
            <a:r>
              <a:rPr lang="en-IN" altLang="en-US"/>
              <a:t>व</a:t>
            </a:r>
            <a:r>
              <a:rPr lang="en-US" altLang="en-US"/>
              <a:t> D2 </a:t>
            </a:r>
            <a:r>
              <a:rPr lang="en-IN" altLang="en-US"/>
              <a:t>ऋणात्मक</a:t>
            </a:r>
            <a:r>
              <a:rPr lang="en-US" altLang="en-US"/>
              <a:t> </a:t>
            </a:r>
            <a:r>
              <a:rPr lang="en-IN" altLang="en-US"/>
              <a:t>विभव</a:t>
            </a:r>
            <a:r>
              <a:rPr lang="en-US" altLang="en-US"/>
              <a:t>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, </a:t>
            </a:r>
            <a:r>
              <a:rPr lang="en-IN" altLang="en-US"/>
              <a:t>तब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D1 </a:t>
            </a:r>
            <a:r>
              <a:rPr lang="en-IN" altLang="en-US"/>
              <a:t>द्वारा</a:t>
            </a:r>
            <a:r>
              <a:rPr lang="en-US" altLang="en-US"/>
              <a:t> </a:t>
            </a:r>
            <a:r>
              <a:rPr lang="en-IN" altLang="en-US"/>
              <a:t>प्रति</a:t>
            </a:r>
            <a:r>
              <a:rPr lang="en-US" altLang="en-US"/>
              <a:t> </a:t>
            </a:r>
            <a:r>
              <a:rPr lang="en-IN" altLang="en-US"/>
              <a:t>कर्षित</a:t>
            </a:r>
            <a:r>
              <a:rPr lang="en-US" altLang="en-US"/>
              <a:t> </a:t>
            </a:r>
            <a:r>
              <a:rPr lang="en-IN" altLang="en-US"/>
              <a:t>व</a:t>
            </a:r>
            <a:r>
              <a:rPr lang="en-US" altLang="en-US"/>
              <a:t> D2 </a:t>
            </a:r>
            <a:r>
              <a:rPr lang="en-IN" altLang="en-US"/>
              <a:t>द्वारा</a:t>
            </a:r>
            <a:r>
              <a:rPr lang="en-US" altLang="en-US"/>
              <a:t> </a:t>
            </a:r>
            <a:r>
              <a:rPr lang="en-IN" altLang="en-US"/>
              <a:t>आकर्षित</a:t>
            </a:r>
            <a:r>
              <a:rPr lang="en-US" altLang="en-US"/>
              <a:t> </a:t>
            </a:r>
            <a:r>
              <a:rPr lang="en-IN" altLang="en-US"/>
              <a:t>होगा</a:t>
            </a:r>
            <a:r>
              <a:rPr lang="en-US" altLang="en-US"/>
              <a:t> | </a:t>
            </a:r>
            <a:r>
              <a:rPr lang="en-IN" altLang="en-US"/>
              <a:t>अतः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 D1 </a:t>
            </a:r>
            <a:r>
              <a:rPr lang="en-IN" altLang="en-US"/>
              <a:t>से</a:t>
            </a:r>
            <a:r>
              <a:rPr lang="en-US" altLang="en-US"/>
              <a:t> D2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ओर</a:t>
            </a:r>
            <a:r>
              <a:rPr lang="en-US" altLang="en-US"/>
              <a:t> v </a:t>
            </a:r>
            <a:r>
              <a:rPr lang="en-IN" altLang="en-US"/>
              <a:t>वेग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गति</a:t>
            </a:r>
            <a:r>
              <a:rPr lang="en-US" altLang="en-US"/>
              <a:t> </a:t>
            </a:r>
            <a:r>
              <a:rPr lang="en-IN" altLang="en-US"/>
              <a:t>करता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, B </a:t>
            </a:r>
            <a:r>
              <a:rPr lang="en-IN" altLang="en-US"/>
              <a:t>चुंबकीय</a:t>
            </a:r>
            <a:r>
              <a:rPr lang="en-US" altLang="en-US"/>
              <a:t> </a:t>
            </a:r>
            <a:r>
              <a:rPr lang="en-IN" altLang="en-US"/>
              <a:t>क्षेत्र</a:t>
            </a:r>
            <a:r>
              <a:rPr lang="en-US" altLang="en-US"/>
              <a:t> </a:t>
            </a:r>
            <a:r>
              <a:rPr lang="en-IN" altLang="en-US"/>
              <a:t>लंबवत</a:t>
            </a:r>
            <a:r>
              <a:rPr lang="en-US" altLang="en-US"/>
              <a:t> </a:t>
            </a:r>
            <a:r>
              <a:rPr lang="en-IN" altLang="en-US"/>
              <a:t>कार्य</a:t>
            </a:r>
            <a:r>
              <a:rPr lang="en-US" altLang="en-US"/>
              <a:t> </a:t>
            </a:r>
            <a:r>
              <a:rPr lang="en-IN" altLang="en-US"/>
              <a:t>करेगा</a:t>
            </a:r>
            <a:r>
              <a:rPr lang="en-US" altLang="en-US"/>
              <a:t> | </a:t>
            </a:r>
            <a:r>
              <a:rPr lang="en-IN" altLang="en-US"/>
              <a:t>अतः</a:t>
            </a:r>
            <a:r>
              <a:rPr lang="en-US" altLang="en-US"/>
              <a:t> </a:t>
            </a:r>
            <a:r>
              <a:rPr lang="en-IN" altLang="en-US"/>
              <a:t>आवेश</a:t>
            </a:r>
            <a:r>
              <a:rPr lang="en-US" altLang="en-US"/>
              <a:t>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लारेंज</a:t>
            </a:r>
            <a:r>
              <a:rPr lang="en-US" altLang="en-US"/>
              <a:t> </a:t>
            </a:r>
            <a:r>
              <a:rPr lang="en-IN" altLang="en-US"/>
              <a:t>बल</a:t>
            </a:r>
            <a:r>
              <a:rPr lang="en-US" altLang="en-US"/>
              <a:t> q( v</a:t>
            </a:r>
            <a:r>
              <a:rPr lang="en-IN" altLang="en-US"/>
              <a:t>×</a:t>
            </a:r>
            <a:r>
              <a:rPr lang="en-US" altLang="en-US"/>
              <a:t>B ) = qvB </a:t>
            </a:r>
            <a:r>
              <a:rPr lang="en-IN" altLang="en-US"/>
              <a:t>कार्यशील</a:t>
            </a:r>
            <a:r>
              <a:rPr lang="en-US" altLang="en-US"/>
              <a:t> </a:t>
            </a:r>
            <a:r>
              <a:rPr lang="en-IN" altLang="en-US"/>
              <a:t>होगा</a:t>
            </a:r>
            <a:r>
              <a:rPr lang="en-US" altLang="en-US"/>
              <a:t> |                                         </a:t>
            </a:r>
            <a:r>
              <a:rPr lang="en-IN" altLang="en-US"/>
              <a:t>जब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 D2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बाहर</a:t>
            </a:r>
            <a:r>
              <a:rPr lang="en-US" altLang="en-US"/>
              <a:t> </a:t>
            </a:r>
            <a:r>
              <a:rPr lang="en-IN" altLang="en-US"/>
              <a:t>निकलता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, </a:t>
            </a:r>
            <a:r>
              <a:rPr lang="en-IN" altLang="en-US"/>
              <a:t>तो</a:t>
            </a:r>
            <a:r>
              <a:rPr lang="en-US" altLang="en-US"/>
              <a:t> D2 </a:t>
            </a:r>
            <a:r>
              <a:rPr lang="en-IN" altLang="en-US"/>
              <a:t>धनात्मक</a:t>
            </a:r>
            <a:r>
              <a:rPr lang="en-US" altLang="en-US"/>
              <a:t> </a:t>
            </a:r>
            <a:r>
              <a:rPr lang="en-IN" altLang="en-US"/>
              <a:t>व</a:t>
            </a:r>
            <a:r>
              <a:rPr lang="en-US" altLang="en-US"/>
              <a:t>  D1 </a:t>
            </a:r>
            <a:r>
              <a:rPr lang="en-IN" altLang="en-US"/>
              <a:t>ऋणात्मक</a:t>
            </a:r>
            <a:r>
              <a:rPr lang="en-US" altLang="en-US"/>
              <a:t> </a:t>
            </a:r>
            <a:r>
              <a:rPr lang="en-IN" altLang="en-US"/>
              <a:t>विभव</a:t>
            </a:r>
            <a:r>
              <a:rPr lang="en-US" altLang="en-US"/>
              <a:t> 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आ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व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पुनः</a:t>
            </a:r>
            <a:r>
              <a:rPr lang="en-US" altLang="en-US"/>
              <a:t> </a:t>
            </a:r>
            <a:r>
              <a:rPr lang="en-IN" altLang="en-US"/>
              <a:t>त्वरित</a:t>
            </a:r>
            <a:r>
              <a:rPr lang="en-US" altLang="en-US"/>
              <a:t> </a:t>
            </a:r>
            <a:r>
              <a:rPr lang="en-IN" altLang="en-US"/>
              <a:t>होता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व</a:t>
            </a:r>
            <a:r>
              <a:rPr lang="en-US" altLang="en-US"/>
              <a:t> </a:t>
            </a:r>
            <a:r>
              <a:rPr lang="en-IN" altLang="en-US"/>
              <a:t>इसकी</a:t>
            </a:r>
            <a:r>
              <a:rPr lang="en-US" altLang="en-US"/>
              <a:t> </a:t>
            </a:r>
            <a:r>
              <a:rPr lang="en-IN" altLang="en-US"/>
              <a:t>त्रिज्या</a:t>
            </a:r>
            <a:r>
              <a:rPr lang="en-US" altLang="en-US"/>
              <a:t> </a:t>
            </a:r>
            <a:r>
              <a:rPr lang="en-IN" altLang="en-US"/>
              <a:t>बढ़</a:t>
            </a:r>
            <a:r>
              <a:rPr lang="en-US" altLang="en-US"/>
              <a:t> </a:t>
            </a:r>
            <a:r>
              <a:rPr lang="en-IN" altLang="en-US"/>
              <a:t>जाती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|  </a:t>
            </a:r>
            <a:r>
              <a:rPr lang="en-IN" altLang="en-US"/>
              <a:t>जब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की</a:t>
            </a:r>
            <a:r>
              <a:rPr lang="en-US" altLang="en-US"/>
              <a:t>  </a:t>
            </a:r>
            <a:r>
              <a:rPr lang="en-IN" altLang="en-US"/>
              <a:t>त्रिज्या</a:t>
            </a:r>
            <a:r>
              <a:rPr lang="en-US" altLang="en-US"/>
              <a:t> </a:t>
            </a:r>
            <a:r>
              <a:rPr lang="en-IN" altLang="en-US"/>
              <a:t>अधिकतम</a:t>
            </a:r>
            <a:r>
              <a:rPr lang="en-US" altLang="en-US"/>
              <a:t> (D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त्रिज्या</a:t>
            </a:r>
            <a:r>
              <a:rPr lang="en-US" altLang="en-US"/>
              <a:t> R) </a:t>
            </a:r>
            <a:r>
              <a:rPr lang="en-IN" altLang="en-US"/>
              <a:t>हो</a:t>
            </a:r>
            <a:r>
              <a:rPr lang="en-US" altLang="en-US"/>
              <a:t> </a:t>
            </a:r>
            <a:r>
              <a:rPr lang="en-IN" altLang="en-US"/>
              <a:t>जाती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</a:t>
            </a:r>
            <a:r>
              <a:rPr lang="en-IN" altLang="en-US"/>
              <a:t>तो</a:t>
            </a:r>
            <a:r>
              <a:rPr lang="en-US" altLang="en-US"/>
              <a:t> </a:t>
            </a:r>
            <a:r>
              <a:rPr lang="en-IN" altLang="en-US"/>
              <a:t>इस</a:t>
            </a:r>
            <a:r>
              <a:rPr lang="en-US" altLang="en-US"/>
              <a:t> </a:t>
            </a:r>
            <a:r>
              <a:rPr lang="en-IN" altLang="en-US"/>
              <a:t>विक्षेपक</a:t>
            </a:r>
            <a:r>
              <a:rPr lang="en-US" altLang="en-US"/>
              <a:t>  </a:t>
            </a:r>
            <a:r>
              <a:rPr lang="en-IN" altLang="en-US"/>
              <a:t>इलेक्ट्रोड</a:t>
            </a:r>
            <a:r>
              <a:rPr lang="en-US" altLang="en-US"/>
              <a:t>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सहायता</a:t>
            </a:r>
            <a:r>
              <a:rPr lang="en-US" altLang="en-US"/>
              <a:t> </a:t>
            </a:r>
            <a:r>
              <a:rPr lang="en-IN" altLang="en-US"/>
              <a:t>से</a:t>
            </a:r>
            <a:r>
              <a:rPr lang="en-US" altLang="en-US"/>
              <a:t> D </a:t>
            </a:r>
            <a:r>
              <a:rPr lang="en-IN" altLang="en-US"/>
              <a:t>से</a:t>
            </a:r>
            <a:r>
              <a:rPr lang="en-US" altLang="en-US"/>
              <a:t> </a:t>
            </a:r>
            <a:r>
              <a:rPr lang="en-IN" altLang="en-US"/>
              <a:t>बाहर</a:t>
            </a:r>
            <a:r>
              <a:rPr lang="en-US" altLang="en-US"/>
              <a:t> </a:t>
            </a:r>
            <a:r>
              <a:rPr lang="en-IN" altLang="en-US"/>
              <a:t>निकाल</a:t>
            </a:r>
            <a:r>
              <a:rPr lang="en-US" altLang="en-US"/>
              <a:t> </a:t>
            </a:r>
            <a:r>
              <a:rPr lang="en-IN" altLang="en-US"/>
              <a:t>लिया</a:t>
            </a:r>
            <a:r>
              <a:rPr lang="en-US" altLang="en-US"/>
              <a:t> </a:t>
            </a:r>
            <a:r>
              <a:rPr lang="en-IN" altLang="en-US"/>
              <a:t>जाता</a:t>
            </a:r>
            <a:r>
              <a:rPr lang="en-US" altLang="en-US"/>
              <a:t> </a:t>
            </a:r>
            <a:r>
              <a:rPr lang="en-IN" altLang="en-US"/>
              <a:t>है</a:t>
            </a:r>
            <a:r>
              <a:rPr lang="en-US" altLang="en-US"/>
              <a:t> | 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b="1">
                <a:solidFill>
                  <a:srgbClr val="800000"/>
                </a:solidFill>
              </a:rPr>
              <a:t>सिद्धांत</a:t>
            </a:r>
            <a:r>
              <a:rPr lang="en-US" altLang="en-US" b="1">
                <a:solidFill>
                  <a:srgbClr val="800000"/>
                </a:solidFill>
              </a:rPr>
              <a:t> (Theory) </a:t>
            </a:r>
            <a:endParaRPr lang="en-IN"/>
          </a:p>
        </p:txBody>
      </p:sp>
      <p:sp>
        <p:nvSpPr>
          <p:cNvPr id="1048597" name="Content Placeholder 104859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altLang="en-US"/>
              <a:t>माना</a:t>
            </a:r>
            <a:r>
              <a:rPr lang="en-US" altLang="en-US"/>
              <a:t> </a:t>
            </a:r>
            <a:r>
              <a:rPr lang="en-IN" altLang="en-US"/>
              <a:t>कि</a:t>
            </a:r>
            <a:r>
              <a:rPr lang="en-US" altLang="en-US"/>
              <a:t> r </a:t>
            </a:r>
            <a:r>
              <a:rPr lang="en-IN" altLang="en-US"/>
              <a:t>त्रिज्या</a:t>
            </a:r>
            <a:r>
              <a:rPr lang="en-US" altLang="en-US"/>
              <a:t>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वृत्तीय</a:t>
            </a:r>
            <a:r>
              <a:rPr lang="en-US" altLang="en-US"/>
              <a:t> </a:t>
            </a:r>
            <a:r>
              <a:rPr lang="en-IN" altLang="en-US"/>
              <a:t>पथ</a:t>
            </a:r>
            <a:r>
              <a:rPr lang="en-US" altLang="en-US"/>
              <a:t> </a:t>
            </a:r>
            <a:r>
              <a:rPr lang="en-IN" altLang="en-US"/>
              <a:t>मे</a:t>
            </a:r>
            <a:r>
              <a:rPr lang="en-US" altLang="en-US"/>
              <a:t> </a:t>
            </a:r>
            <a:r>
              <a:rPr lang="en-IN" altLang="en-US"/>
              <a:t>आवेशित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का</a:t>
            </a:r>
            <a:r>
              <a:rPr lang="en-US" altLang="en-US"/>
              <a:t> </a:t>
            </a:r>
            <a:r>
              <a:rPr lang="en-IN" altLang="en-US"/>
              <a:t>वेग</a:t>
            </a:r>
            <a:r>
              <a:rPr lang="en-US" altLang="en-US"/>
              <a:t> v </a:t>
            </a:r>
            <a:r>
              <a:rPr lang="en-IN" altLang="en-US"/>
              <a:t>है</a:t>
            </a:r>
            <a:r>
              <a:rPr lang="en-US" altLang="en-US"/>
              <a:t>, </a:t>
            </a:r>
            <a:r>
              <a:rPr lang="en-IN" altLang="en-US"/>
              <a:t>तो</a:t>
            </a:r>
            <a:r>
              <a:rPr lang="en-US" altLang="en-US"/>
              <a:t> </a:t>
            </a:r>
            <a:r>
              <a:rPr lang="en-IN" altLang="en-US"/>
              <a:t>कण</a:t>
            </a:r>
            <a:r>
              <a:rPr lang="en-US" altLang="en-US"/>
              <a:t> </a:t>
            </a:r>
            <a:r>
              <a:rPr lang="en-IN" altLang="en-US"/>
              <a:t>पर</a:t>
            </a:r>
            <a:r>
              <a:rPr lang="en-US" altLang="en-US"/>
              <a:t> </a:t>
            </a:r>
            <a:r>
              <a:rPr lang="en-IN" altLang="en-US"/>
              <a:t>लगनेवाले</a:t>
            </a:r>
            <a:r>
              <a:rPr lang="en-US" altLang="en-US"/>
              <a:t> </a:t>
            </a:r>
            <a:r>
              <a:rPr lang="en-IN" altLang="en-US"/>
              <a:t>अभिकेंद्र</a:t>
            </a:r>
            <a:r>
              <a:rPr lang="en-US" altLang="en-US"/>
              <a:t> </a:t>
            </a:r>
            <a:r>
              <a:rPr lang="en-IN" altLang="en-US"/>
              <a:t>तथा</a:t>
            </a:r>
            <a:r>
              <a:rPr lang="en-US" altLang="en-US"/>
              <a:t> </a:t>
            </a:r>
            <a:r>
              <a:rPr lang="en-IN" altLang="en-US"/>
              <a:t>अपकेंद्र</a:t>
            </a:r>
            <a:r>
              <a:rPr lang="en-US" altLang="en-US"/>
              <a:t> </a:t>
            </a:r>
            <a:r>
              <a:rPr lang="en-IN" altLang="en-US"/>
              <a:t>बल</a:t>
            </a:r>
            <a:r>
              <a:rPr lang="en-US" altLang="en-US"/>
              <a:t> ( </a:t>
            </a:r>
            <a:r>
              <a:rPr lang="en-IN" altLang="en-US"/>
              <a:t>लारेंज़</a:t>
            </a:r>
            <a:r>
              <a:rPr lang="en-US" altLang="en-US"/>
              <a:t> </a:t>
            </a:r>
            <a:r>
              <a:rPr lang="en-IN" altLang="en-US"/>
              <a:t>बल</a:t>
            </a:r>
            <a:r>
              <a:rPr lang="en-US" altLang="en-US"/>
              <a:t>) </a:t>
            </a:r>
            <a:r>
              <a:rPr lang="en-IN" altLang="en-US"/>
              <a:t>समान</a:t>
            </a:r>
            <a:r>
              <a:rPr lang="en-US" altLang="en-US"/>
              <a:t> </a:t>
            </a:r>
            <a:r>
              <a:rPr lang="en-IN" altLang="en-US"/>
              <a:t>होंगे</a:t>
            </a:r>
            <a:r>
              <a:rPr lang="en-US" altLang="en-US"/>
              <a:t>                                                                          .      .                                qvB = mv2/r                                    ..                                    r  =  mv/qB                                  ..                                    v =  qBr/m                   ......(1)    </a:t>
            </a:r>
            <a:r>
              <a:rPr lang="en-IN" altLang="en-US"/>
              <a:t>यदि</a:t>
            </a:r>
            <a:r>
              <a:rPr lang="en-US" altLang="en-US"/>
              <a:t> </a:t>
            </a:r>
            <a:r>
              <a:rPr lang="en-IN" altLang="en-US"/>
              <a:t>दोनो</a:t>
            </a:r>
            <a:r>
              <a:rPr lang="en-US" altLang="en-US"/>
              <a:t> DD </a:t>
            </a:r>
            <a:r>
              <a:rPr lang="en-IN" altLang="en-US"/>
              <a:t>के</a:t>
            </a:r>
            <a:r>
              <a:rPr lang="en-US" altLang="en-US"/>
              <a:t> </a:t>
            </a:r>
            <a:r>
              <a:rPr lang="en-IN" altLang="en-US"/>
              <a:t>बीच</a:t>
            </a:r>
            <a:r>
              <a:rPr lang="en-US" altLang="en-US"/>
              <a:t> </a:t>
            </a:r>
            <a:r>
              <a:rPr lang="en-IN" altLang="en-US"/>
              <a:t>विभवांतर</a:t>
            </a:r>
            <a:r>
              <a:rPr lang="en-US" altLang="en-US"/>
              <a:t> V </a:t>
            </a:r>
            <a:r>
              <a:rPr lang="en-IN" altLang="en-US"/>
              <a:t>हो</a:t>
            </a:r>
            <a:r>
              <a:rPr lang="en-US" altLang="en-US"/>
              <a:t>, </a:t>
            </a:r>
            <a:r>
              <a:rPr lang="en-IN" altLang="en-US"/>
              <a:t>तो कण</a:t>
            </a:r>
            <a:r>
              <a:rPr lang="en-US" altLang="en-US"/>
              <a:t>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ऊर्जा</a:t>
            </a:r>
            <a:r>
              <a:rPr lang="en-US" altLang="en-US"/>
              <a:t>              ..                                 qV = 1/2 mV2                              ..                                 qV =  1/2 . m(qBr/m) 2               ..                                   V =  1/2(q/m) B2r2     .......(2)  </a:t>
            </a:r>
            <a:r>
              <a:rPr lang="en-IN" altLang="en-US"/>
              <a:t>आवेश</a:t>
            </a:r>
            <a:r>
              <a:rPr lang="en-US" altLang="en-US"/>
              <a:t> q </a:t>
            </a:r>
            <a:r>
              <a:rPr lang="en-IN" altLang="en-US"/>
              <a:t>को</a:t>
            </a:r>
            <a:r>
              <a:rPr lang="en-US" altLang="en-US"/>
              <a:t> </a:t>
            </a:r>
            <a:r>
              <a:rPr lang="en-IN" altLang="en-US"/>
              <a:t>एक</a:t>
            </a:r>
            <a:r>
              <a:rPr lang="en-US" altLang="en-US"/>
              <a:t> </a:t>
            </a:r>
            <a:r>
              <a:rPr lang="en-IN" altLang="en-US"/>
              <a:t>अर्ध</a:t>
            </a:r>
            <a:r>
              <a:rPr lang="en-US" altLang="en-US"/>
              <a:t> </a:t>
            </a:r>
            <a:r>
              <a:rPr lang="en-IN" altLang="en-US"/>
              <a:t>चक्र</a:t>
            </a:r>
            <a:r>
              <a:rPr lang="en-US" altLang="en-US"/>
              <a:t> </a:t>
            </a:r>
            <a:r>
              <a:rPr lang="en-IN" altLang="en-US"/>
              <a:t>पूरा</a:t>
            </a:r>
            <a:r>
              <a:rPr lang="en-US" altLang="en-US"/>
              <a:t> </a:t>
            </a:r>
            <a:r>
              <a:rPr lang="en-IN" altLang="en-US"/>
              <a:t>करने</a:t>
            </a:r>
            <a:r>
              <a:rPr lang="en-US" altLang="en-US"/>
              <a:t> </a:t>
            </a:r>
            <a:r>
              <a:rPr lang="en-IN" altLang="en-US"/>
              <a:t>मे</a:t>
            </a:r>
            <a:r>
              <a:rPr lang="en-US" altLang="en-US"/>
              <a:t> </a:t>
            </a:r>
            <a:r>
              <a:rPr lang="en-IN" altLang="en-US"/>
              <a:t>लगा</a:t>
            </a:r>
            <a:r>
              <a:rPr lang="en-US" altLang="en-US"/>
              <a:t> </a:t>
            </a:r>
            <a:r>
              <a:rPr lang="en-IN" altLang="en-US"/>
              <a:t>समय</a:t>
            </a:r>
            <a:r>
              <a:rPr lang="en-US" altLang="en-US"/>
              <a:t>                       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>
          <a:xfrm flipV="1">
            <a:off x="628650" y="-1794446"/>
            <a:ext cx="7971960" cy="873690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                            T/2 = </a:t>
            </a:r>
            <a:r>
              <a:rPr lang="en-IN" altLang="en-US"/>
              <a:t>π</a:t>
            </a:r>
            <a:r>
              <a:rPr lang="en-US" altLang="en-US"/>
              <a:t>r/v  = </a:t>
            </a:r>
            <a:r>
              <a:rPr lang="en-IN" altLang="en-US"/>
              <a:t>π</a:t>
            </a:r>
            <a:r>
              <a:rPr lang="en-US" altLang="en-US"/>
              <a:t>m / qB      ...... (3)    .</a:t>
            </a:r>
            <a:r>
              <a:rPr lang="en-IN" altLang="en-US"/>
              <a:t>अतः</a:t>
            </a:r>
            <a:r>
              <a:rPr lang="en-US" altLang="en-US"/>
              <a:t> </a:t>
            </a:r>
            <a:r>
              <a:rPr lang="en-IN" altLang="en-US"/>
              <a:t>दोलित</a:t>
            </a:r>
            <a:r>
              <a:rPr lang="en-US" altLang="en-US"/>
              <a:t> </a:t>
            </a:r>
            <a:r>
              <a:rPr lang="en-IN" altLang="en-US"/>
              <a:t>की</a:t>
            </a:r>
            <a:r>
              <a:rPr lang="en-US" altLang="en-US"/>
              <a:t> </a:t>
            </a:r>
            <a:r>
              <a:rPr lang="en-IN" altLang="en-US"/>
              <a:t>आवृत्ति</a:t>
            </a:r>
            <a:r>
              <a:rPr lang="en-US" altLang="en-US"/>
              <a:t> f = 1/T  =qB/2</a:t>
            </a:r>
            <a:r>
              <a:rPr lang="en-IN" altLang="en-US"/>
              <a:t>π</a:t>
            </a:r>
            <a:r>
              <a:rPr lang="en-US" altLang="en-US"/>
              <a:t>m        ...... (4)    </a:t>
            </a:r>
            <a:r>
              <a:rPr lang="en-IN" altLang="en-US"/>
              <a:t>अधिकतम</a:t>
            </a:r>
            <a:r>
              <a:rPr lang="en-US" altLang="en-US"/>
              <a:t> </a:t>
            </a:r>
            <a:r>
              <a:rPr lang="en-IN" altLang="en-US"/>
              <a:t>गतिज</a:t>
            </a:r>
            <a:r>
              <a:rPr lang="en-US" altLang="en-US"/>
              <a:t> </a:t>
            </a:r>
            <a:r>
              <a:rPr lang="en-IN" altLang="en-US"/>
              <a:t>ऊर्जा</a:t>
            </a:r>
            <a:r>
              <a:rPr lang="en-US" altLang="en-US"/>
              <a:t> E = q2B2R2/2m            ...... (5) </a:t>
            </a:r>
            <a:endParaRPr lang="en-IN"/>
          </a:p>
        </p:txBody>
      </p:sp>
      <p:sp>
        <p:nvSpPr>
          <p:cNvPr id="1048588" name="TextBox 1048587"/>
          <p:cNvSpPr txBox="1"/>
          <p:nvPr/>
        </p:nvSpPr>
        <p:spPr>
          <a:xfrm>
            <a:off x="2572000" y="3219450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IN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048597"/>
          <p:cNvSpPr>
            <a:spLocks noGrp="1"/>
          </p:cNvSpPr>
          <p:nvPr>
            <p:ph type="title"/>
          </p:nvPr>
        </p:nvSpPr>
        <p:spPr>
          <a:xfrm rot="21600000">
            <a:off x="780059" y="329656"/>
            <a:ext cx="7788934" cy="1963651"/>
          </a:xfrm>
        </p:spPr>
        <p:txBody>
          <a:bodyPr/>
          <a:lstStyle/>
          <a:p>
            <a:r>
              <a:rPr lang="en-IN" altLang="en-US" b="1" dirty="0" err="1">
                <a:solidFill>
                  <a:srgbClr val="800000"/>
                </a:solidFill>
              </a:rPr>
              <a:t>सीमायें</a:t>
            </a:r>
            <a:r>
              <a:rPr lang="en-US" altLang="en-US" b="1" dirty="0">
                <a:solidFill>
                  <a:srgbClr val="800000"/>
                </a:solidFill>
              </a:rPr>
              <a:t> ( Limitations) </a:t>
            </a:r>
            <a:endParaRPr lang="en-IN" dirty="0"/>
          </a:p>
        </p:txBody>
      </p:sp>
      <p:sp>
        <p:nvSpPr>
          <p:cNvPr id="1048599" name="Content Placeholder 1048598"/>
          <p:cNvSpPr>
            <a:spLocks noGrp="1"/>
          </p:cNvSpPr>
          <p:nvPr>
            <p:ph idx="1"/>
          </p:nvPr>
        </p:nvSpPr>
        <p:spPr>
          <a:xfrm>
            <a:off x="791041" y="2159338"/>
            <a:ext cx="7916860" cy="3855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1} </a:t>
            </a:r>
            <a:r>
              <a:rPr lang="en-IN" altLang="en-US" dirty="0" err="1"/>
              <a:t>साइक्लोट्रॉन</a:t>
            </a:r>
            <a:r>
              <a:rPr lang="en-US" altLang="en-US" dirty="0"/>
              <a:t> </a:t>
            </a:r>
            <a:r>
              <a:rPr lang="en-IN" altLang="en-US" dirty="0" err="1"/>
              <a:t>की</a:t>
            </a:r>
            <a:r>
              <a:rPr lang="en-US" altLang="en-US" dirty="0"/>
              <a:t> </a:t>
            </a:r>
            <a:r>
              <a:rPr lang="en-IN" altLang="en-US" dirty="0" err="1"/>
              <a:t>सहायता</a:t>
            </a:r>
            <a:r>
              <a:rPr lang="en-US" altLang="en-US" dirty="0"/>
              <a:t> </a:t>
            </a:r>
            <a:r>
              <a:rPr lang="en-IN" altLang="en-US" dirty="0" err="1"/>
              <a:t>से</a:t>
            </a:r>
            <a:r>
              <a:rPr lang="en-US" altLang="en-US" dirty="0"/>
              <a:t> </a:t>
            </a:r>
            <a:r>
              <a:rPr lang="en-IN" altLang="en-US" dirty="0" err="1"/>
              <a:t>अनावेशित</a:t>
            </a:r>
            <a:r>
              <a:rPr lang="en-US" altLang="en-US" dirty="0"/>
              <a:t> </a:t>
            </a:r>
            <a:r>
              <a:rPr lang="en-IN" altLang="en-US" dirty="0" err="1"/>
              <a:t>कणो</a:t>
            </a:r>
            <a:r>
              <a:rPr lang="en-US" altLang="en-US" dirty="0"/>
              <a:t> ( </a:t>
            </a:r>
            <a:r>
              <a:rPr lang="en-IN" altLang="en-US" dirty="0" err="1"/>
              <a:t>जैसे</a:t>
            </a:r>
            <a:r>
              <a:rPr lang="en-US" altLang="en-US" dirty="0"/>
              <a:t>- </a:t>
            </a:r>
            <a:r>
              <a:rPr lang="en-IN" altLang="en-US" dirty="0" err="1"/>
              <a:t>न्यूट्रॉन</a:t>
            </a:r>
            <a:r>
              <a:rPr lang="en-US" altLang="en-US" dirty="0"/>
              <a:t>) </a:t>
            </a:r>
            <a:r>
              <a:rPr lang="en-IN" altLang="en-US" dirty="0" err="1"/>
              <a:t>को</a:t>
            </a:r>
            <a:r>
              <a:rPr lang="en-US" altLang="en-US" dirty="0"/>
              <a:t> </a:t>
            </a:r>
            <a:r>
              <a:rPr lang="en-IN" altLang="en-US" dirty="0" err="1"/>
              <a:t>त्वरित</a:t>
            </a:r>
            <a:r>
              <a:rPr lang="en-US" altLang="en-US" dirty="0"/>
              <a:t> </a:t>
            </a:r>
            <a:r>
              <a:rPr lang="en-IN" altLang="en-US" dirty="0" err="1"/>
              <a:t>नही</a:t>
            </a:r>
            <a:r>
              <a:rPr lang="en-US" altLang="en-US" dirty="0"/>
              <a:t>  </a:t>
            </a:r>
            <a:r>
              <a:rPr lang="en-IN" altLang="en-US" dirty="0" err="1"/>
              <a:t>किया</a:t>
            </a:r>
            <a:r>
              <a:rPr lang="en-US" altLang="en-US" dirty="0"/>
              <a:t> </a:t>
            </a:r>
            <a:r>
              <a:rPr lang="en-IN" altLang="en-US" dirty="0" err="1"/>
              <a:t>जा</a:t>
            </a:r>
            <a:r>
              <a:rPr lang="en-US" altLang="en-US" dirty="0"/>
              <a:t> </a:t>
            </a:r>
            <a:r>
              <a:rPr lang="en-IN" altLang="en-US" dirty="0" err="1"/>
              <a:t>सकता</a:t>
            </a:r>
            <a:r>
              <a:rPr lang="en-US" altLang="en-US" dirty="0"/>
              <a:t> |                                                        2} </a:t>
            </a:r>
            <a:r>
              <a:rPr lang="en-IN" altLang="en-US" dirty="0" err="1"/>
              <a:t>साइक्लोट्रॉन</a:t>
            </a:r>
            <a:r>
              <a:rPr lang="en-US" altLang="en-US" dirty="0"/>
              <a:t> </a:t>
            </a:r>
            <a:r>
              <a:rPr lang="en-IN" altLang="en-US" dirty="0" err="1"/>
              <a:t>की</a:t>
            </a:r>
            <a:r>
              <a:rPr lang="en-US" altLang="en-US" dirty="0"/>
              <a:t> </a:t>
            </a:r>
            <a:r>
              <a:rPr lang="en-IN" altLang="en-US" dirty="0" err="1"/>
              <a:t>सहायता</a:t>
            </a:r>
            <a:r>
              <a:rPr lang="en-US" altLang="en-US" dirty="0"/>
              <a:t> </a:t>
            </a:r>
            <a:r>
              <a:rPr lang="en-IN" altLang="en-US" dirty="0" err="1"/>
              <a:t>से</a:t>
            </a:r>
            <a:r>
              <a:rPr lang="en-US" altLang="en-US" dirty="0"/>
              <a:t> </a:t>
            </a:r>
            <a:r>
              <a:rPr lang="en-IN" altLang="en-US" dirty="0" err="1"/>
              <a:t>हल्के</a:t>
            </a:r>
            <a:r>
              <a:rPr lang="en-US" altLang="en-US" dirty="0"/>
              <a:t> </a:t>
            </a:r>
            <a:r>
              <a:rPr lang="en-IN" altLang="en-US" dirty="0" err="1"/>
              <a:t>कणो</a:t>
            </a:r>
            <a:r>
              <a:rPr lang="en-US" altLang="en-US" dirty="0"/>
              <a:t>  </a:t>
            </a:r>
            <a:r>
              <a:rPr lang="en-IN" altLang="en-US" dirty="0" err="1"/>
              <a:t>जैसे</a:t>
            </a:r>
            <a:r>
              <a:rPr lang="en-US" altLang="en-US" dirty="0"/>
              <a:t> - </a:t>
            </a:r>
            <a:r>
              <a:rPr lang="en-IN" altLang="en-US" dirty="0" err="1"/>
              <a:t>इलेक्ट्रॉन</a:t>
            </a:r>
            <a:r>
              <a:rPr lang="en-US" altLang="en-US" dirty="0"/>
              <a:t> </a:t>
            </a:r>
            <a:r>
              <a:rPr lang="en-IN" altLang="en-US" dirty="0" err="1"/>
              <a:t>को</a:t>
            </a:r>
            <a:r>
              <a:rPr lang="en-US" altLang="en-US" dirty="0"/>
              <a:t> </a:t>
            </a:r>
            <a:r>
              <a:rPr lang="en-IN" altLang="en-US" dirty="0" err="1"/>
              <a:t>त्वरित</a:t>
            </a:r>
            <a:r>
              <a:rPr lang="en-US" altLang="en-US" dirty="0"/>
              <a:t> </a:t>
            </a:r>
            <a:r>
              <a:rPr lang="en-IN" altLang="en-US" dirty="0" err="1"/>
              <a:t>नहीं</a:t>
            </a:r>
            <a:r>
              <a:rPr lang="en-US" altLang="en-US" dirty="0"/>
              <a:t> </a:t>
            </a:r>
            <a:r>
              <a:rPr lang="en-IN" altLang="en-US" dirty="0" err="1"/>
              <a:t>किया</a:t>
            </a:r>
            <a:r>
              <a:rPr lang="en-US" altLang="en-US" dirty="0"/>
              <a:t> </a:t>
            </a:r>
            <a:r>
              <a:rPr lang="en-IN" altLang="en-US" dirty="0" err="1"/>
              <a:t>जा</a:t>
            </a:r>
            <a:r>
              <a:rPr lang="en-US" altLang="en-US" dirty="0"/>
              <a:t> </a:t>
            </a:r>
            <a:r>
              <a:rPr lang="en-IN" altLang="en-US" dirty="0" err="1"/>
              <a:t>सकता</a:t>
            </a:r>
            <a:r>
              <a:rPr lang="en-US" altLang="en-US" dirty="0"/>
              <a:t> |                                                3} </a:t>
            </a:r>
            <a:r>
              <a:rPr lang="en-IN" altLang="en-US" dirty="0" err="1"/>
              <a:t>साइक्लोट्रॉन</a:t>
            </a:r>
            <a:r>
              <a:rPr lang="en-US" altLang="en-US" dirty="0"/>
              <a:t> </a:t>
            </a:r>
            <a:r>
              <a:rPr lang="en-IN" altLang="en-US" dirty="0" err="1"/>
              <a:t>से</a:t>
            </a:r>
            <a:r>
              <a:rPr lang="en-US" altLang="en-US" dirty="0"/>
              <a:t> </a:t>
            </a:r>
            <a:r>
              <a:rPr lang="en-IN" altLang="en-US" dirty="0" err="1"/>
              <a:t>निकलनेवाले</a:t>
            </a:r>
            <a:r>
              <a:rPr lang="en-US" altLang="en-US" dirty="0"/>
              <a:t> </a:t>
            </a:r>
            <a:r>
              <a:rPr lang="en-IN" altLang="en-US" dirty="0" err="1"/>
              <a:t>आवेशित</a:t>
            </a:r>
            <a:r>
              <a:rPr lang="en-US" altLang="en-US" dirty="0"/>
              <a:t> </a:t>
            </a:r>
            <a:r>
              <a:rPr lang="en-IN" altLang="en-US" dirty="0" err="1"/>
              <a:t>कणों</a:t>
            </a:r>
            <a:r>
              <a:rPr lang="en-US" altLang="en-US" dirty="0"/>
              <a:t> </a:t>
            </a:r>
            <a:r>
              <a:rPr lang="en-IN" altLang="en-US" dirty="0" err="1"/>
              <a:t>की</a:t>
            </a:r>
            <a:r>
              <a:rPr lang="en-US" altLang="en-US" dirty="0"/>
              <a:t> </a:t>
            </a:r>
            <a:r>
              <a:rPr lang="en-IN" altLang="en-US" dirty="0" err="1"/>
              <a:t>ऊर्जा</a:t>
            </a:r>
            <a:r>
              <a:rPr lang="en-US" altLang="en-US" dirty="0"/>
              <a:t> </a:t>
            </a:r>
            <a:r>
              <a:rPr lang="en-IN" altLang="en-US" dirty="0" err="1"/>
              <a:t>सीमित</a:t>
            </a:r>
            <a:r>
              <a:rPr lang="en-US" altLang="en-US" dirty="0"/>
              <a:t> </a:t>
            </a:r>
            <a:r>
              <a:rPr lang="en-IN" altLang="en-US" dirty="0" err="1"/>
              <a:t>होती</a:t>
            </a:r>
            <a:r>
              <a:rPr lang="en-US" altLang="en-US" dirty="0"/>
              <a:t> </a:t>
            </a:r>
            <a:r>
              <a:rPr lang="en-IN" altLang="en-US" dirty="0" err="1"/>
              <a:t>है</a:t>
            </a:r>
            <a:r>
              <a:rPr lang="en-US" altLang="en-US" dirty="0"/>
              <a:t>                                                                   </a:t>
            </a:r>
            <a:endParaRPr lang="en-IN" dirty="0"/>
          </a:p>
        </p:txBody>
      </p:sp>
      <p:sp>
        <p:nvSpPr>
          <p:cNvPr id="1048678" name="TextBox 1048677"/>
          <p:cNvSpPr txBox="1"/>
          <p:nvPr/>
        </p:nvSpPr>
        <p:spPr>
          <a:xfrm>
            <a:off x="2572000" y="3219450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IN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563</Words>
  <Application>WPS Office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Name - Payal Sahu      Class - B.Sc.01(Maths)   Topic – Cyclotron Date – 25.05.2021 Government College Gurur</vt:lpstr>
      <vt:lpstr>Slide 2</vt:lpstr>
      <vt:lpstr> परिचय (Introduction) </vt:lpstr>
      <vt:lpstr>साइक्लोट्रॉन (Cyclotron) </vt:lpstr>
      <vt:lpstr>संरचना ( Construction) </vt:lpstr>
      <vt:lpstr>कार्यप्रणाली ( Working) </vt:lpstr>
      <vt:lpstr>सिद्धांत (Theory) </vt:lpstr>
      <vt:lpstr>Slide 8</vt:lpstr>
      <vt:lpstr>सीमायें ( Limitations) </vt:lpstr>
      <vt:lpstr> 🥰 Thank - you 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- Payal Sahu      Class - B.Sc.01(Maths)   Topic - Cyclotron</dc:title>
  <dc:creator>Redmi 8A Dual</dc:creator>
  <cp:lastModifiedBy>GOVT.NAVEEN CO.GURUR</cp:lastModifiedBy>
  <cp:revision>2</cp:revision>
  <dcterms:created xsi:type="dcterms:W3CDTF">2015-05-11T00:30:45Z</dcterms:created>
  <dcterms:modified xsi:type="dcterms:W3CDTF">2021-11-30T05:48:31Z</dcterms:modified>
</cp:coreProperties>
</file>